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07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6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8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89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2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7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3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7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8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86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442F-13E6-4BEE-8BA6-0131D749665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D0B42-3E20-4AB7-B7F8-88E965F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8-926-145-87-01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  <p:extLst>
      <p:ext uri="{BB962C8B-B14F-4D97-AF65-F5344CB8AC3E}">
        <p14:creationId xmlns:p14="http://schemas.microsoft.com/office/powerpoint/2010/main" val="144847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A60B7-C3F8-4F80-95D2-DC117826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Восстановительное правосудие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AEDE6-AAD5-4A29-9A9C-A47992736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Принципы восстановительного правосудия –</a:t>
            </a:r>
          </a:p>
          <a:p>
            <a:pPr marL="0" indent="0">
              <a:buNone/>
            </a:pPr>
            <a:r>
              <a:rPr lang="ru-RU" dirty="0"/>
              <a:t> иной взгляд на преступление и наказание: 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Ответственность обидчика больше перед пострадавшим (а не только перед законом)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Восстановление (исцеление пострадавших)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Участие уважаемых людей и сообщества, а не специалистов (экспертов минимально)</a:t>
            </a:r>
          </a:p>
        </p:txBody>
      </p:sp>
    </p:spTree>
    <p:extLst>
      <p:ext uri="{BB962C8B-B14F-4D97-AF65-F5344CB8AC3E}">
        <p14:creationId xmlns:p14="http://schemas.microsoft.com/office/powerpoint/2010/main" val="264581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A60B7-C3F8-4F80-95D2-DC117826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Восстановительное правосудие</a:t>
            </a:r>
            <a:br>
              <a:rPr lang="ru-RU" dirty="0"/>
            </a:br>
            <a:r>
              <a:rPr lang="ru-RU" dirty="0"/>
              <a:t>в России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AEDE6-AAD5-4A29-9A9C-A47992736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Традиционные практики примирения в мире</a:t>
            </a:r>
          </a:p>
          <a:p>
            <a:pPr marL="0" indent="0">
              <a:buNone/>
            </a:pPr>
            <a:r>
              <a:rPr lang="ru-RU" dirty="0"/>
              <a:t>(семейные конференции, круги сообщества и т.д.)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Традиции примирения в России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err="1"/>
              <a:t>Маслаат</a:t>
            </a:r>
            <a:r>
              <a:rPr lang="ru-RU" dirty="0"/>
              <a:t>, сельские сходы и т.д.)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Семейные традиции  реагирования на проступки детей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Педагогика сотрудничества, забота о других</a:t>
            </a:r>
          </a:p>
        </p:txBody>
      </p:sp>
    </p:spTree>
    <p:extLst>
      <p:ext uri="{BB962C8B-B14F-4D97-AF65-F5344CB8AC3E}">
        <p14:creationId xmlns:p14="http://schemas.microsoft.com/office/powerpoint/2010/main" val="318972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9E4DF-4DF4-4142-83AB-EB8663994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250"/>
            <a:ext cx="788670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«Примирение – не «</a:t>
            </a:r>
            <a:r>
              <a:rPr lang="ru-RU" sz="4000" dirty="0" err="1"/>
              <a:t>ПриСмирение</a:t>
            </a:r>
            <a:r>
              <a:rPr lang="ru-RU" sz="4000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D0A883-20E1-4CAF-AF9E-C266B1026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5812"/>
            <a:ext cx="8507391" cy="5312779"/>
          </a:xfrm>
        </p:spPr>
        <p:txBody>
          <a:bodyPr>
            <a:normAutofit fontScale="92500"/>
          </a:bodyPr>
          <a:lstStyle/>
          <a:p>
            <a:r>
              <a:rPr lang="ru-RU" sz="2200" dirty="0"/>
              <a:t>Безопасное пространство, в котором не нужно защищаться и </a:t>
            </a:r>
            <a:r>
              <a:rPr lang="ru-RU" sz="2200" dirty="0" err="1"/>
              <a:t>самооправдываться</a:t>
            </a:r>
            <a:endParaRPr lang="ru-RU" sz="2200" dirty="0"/>
          </a:p>
          <a:p>
            <a:r>
              <a:rPr lang="ru-RU" sz="2200" dirty="0"/>
              <a:t>Обсуждение ситуации и рефлексия со значимым человеком</a:t>
            </a:r>
          </a:p>
          <a:p>
            <a:r>
              <a:rPr lang="ru-RU" sz="2200" dirty="0"/>
              <a:t>Приглашение к взрослой ответственности (не беспомощность, не ожидание спасительных советов, а его вклад в решение ситуации)</a:t>
            </a:r>
          </a:p>
          <a:p>
            <a:r>
              <a:rPr lang="ru-RU" sz="2200" dirty="0"/>
              <a:t> Эмпатия, понимание переживании и последствий своих действий в диалоге с пострадавшим</a:t>
            </a:r>
          </a:p>
          <a:p>
            <a:r>
              <a:rPr lang="ru-RU" sz="2200" dirty="0"/>
              <a:t>Действия по заглаживанию причиненного жертве вреда (в том числе как урок проживания и исправления)</a:t>
            </a:r>
          </a:p>
          <a:p>
            <a:r>
              <a:rPr lang="ru-RU" sz="2200" dirty="0"/>
              <a:t>Восстановление отношений ( извинение как переосмысление ситуации другого и ответное прощение «не держать зла»)</a:t>
            </a:r>
          </a:p>
          <a:p>
            <a:r>
              <a:rPr lang="ru-RU" sz="2200" dirty="0"/>
              <a:t>Действия, чтобы подобного не повторилось (просто обещаний мало)</a:t>
            </a:r>
          </a:p>
          <a:p>
            <a:r>
              <a:rPr lang="ru-RU" sz="2200" dirty="0"/>
              <a:t>Поддержка уважаемых и значимых людей («человек не есть проблема»)</a:t>
            </a:r>
          </a:p>
          <a:p>
            <a:r>
              <a:rPr lang="ru-RU" sz="2200" dirty="0"/>
              <a:t>Составление и согласование плана действий в ходе открытого диалога</a:t>
            </a:r>
          </a:p>
          <a:p>
            <a:endParaRPr lang="ru-RU" sz="2200" dirty="0"/>
          </a:p>
          <a:p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8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2C065-36DD-4C02-9DBB-025B3F26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97400"/>
            <a:ext cx="7886700" cy="1325563"/>
          </a:xfrm>
        </p:spPr>
        <p:txBody>
          <a:bodyPr/>
          <a:lstStyle/>
          <a:p>
            <a:pPr algn="ctr"/>
            <a:r>
              <a:rPr lang="en-US" i="1" dirty="0">
                <a:hlinkClick r:id="rId2"/>
              </a:rPr>
              <a:t>www.8-926-145-87-01.ru</a:t>
            </a:r>
            <a:r>
              <a:rPr lang="ru-RU" i="1" dirty="0"/>
              <a:t>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5EA02DD-2A11-41CA-912E-AEB508680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9" y="506112"/>
            <a:ext cx="7560942" cy="5091288"/>
          </a:xfrm>
        </p:spPr>
      </p:pic>
    </p:spTree>
    <p:extLst>
      <p:ext uri="{BB962C8B-B14F-4D97-AF65-F5344CB8AC3E}">
        <p14:creationId xmlns:p14="http://schemas.microsoft.com/office/powerpoint/2010/main" val="2211491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205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Восстановительное правосудие</vt:lpstr>
      <vt:lpstr>Восстановительное правосудие в России</vt:lpstr>
      <vt:lpstr>«Примирение – не «ПриСмирение»</vt:lpstr>
      <vt:lpstr>www.8-926-145-87-01.ru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Коновалов Антон Юрьевич</dc:creator>
  <cp:lastModifiedBy>KinoKub</cp:lastModifiedBy>
  <cp:revision>6</cp:revision>
  <dcterms:created xsi:type="dcterms:W3CDTF">2023-05-23T11:12:38Z</dcterms:created>
  <dcterms:modified xsi:type="dcterms:W3CDTF">2023-05-24T05:02:25Z</dcterms:modified>
</cp:coreProperties>
</file>